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833664"/>
            <a:ext cx="389399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smtClean="0"/>
              <a:t>Bølle Bob</a:t>
            </a:r>
            <a:br>
              <a:rPr lang="da-DK" sz="2200" b="1" dirty="0" smtClean="0"/>
            </a:br>
            <a:r>
              <a:rPr lang="da-DK" sz="1800" dirty="0" smtClean="0"/>
              <a:t>Tekst: Gunnar Geertsen	Musik: Gunnar Geertsen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5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275856" y="3789040"/>
            <a:ext cx="58681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Bob er en rod, han er lærerens skræk,</a:t>
            </a:r>
          </a:p>
          <a:p>
            <a:r>
              <a:rPr lang="da-DK" dirty="0" smtClean="0"/>
              <a:t>hele byens bølle, han er hurtig og fræk,</a:t>
            </a:r>
          </a:p>
          <a:p>
            <a:r>
              <a:rPr lang="da-DK" dirty="0" smtClean="0"/>
              <a:t>vi griner altid af ham når det rigtig går løs,</a:t>
            </a:r>
          </a:p>
          <a:p>
            <a:r>
              <a:rPr lang="da-DK" dirty="0" smtClean="0"/>
              <a:t>hver gang han åbner munden, så </a:t>
            </a:r>
            <a:r>
              <a:rPr lang="da-DK" dirty="0" err="1" smtClean="0"/>
              <a:t>blir</a:t>
            </a:r>
            <a:r>
              <a:rPr lang="da-DK" dirty="0" smtClean="0"/>
              <a:t> </a:t>
            </a:r>
            <a:r>
              <a:rPr lang="da-DK" dirty="0" err="1" smtClean="0"/>
              <a:t>lær'en</a:t>
            </a:r>
            <a:r>
              <a:rPr lang="da-DK" dirty="0" smtClean="0"/>
              <a:t> nervøs.</a:t>
            </a:r>
          </a:p>
          <a:p>
            <a:endParaRPr lang="da-DK" dirty="0" smtClean="0"/>
          </a:p>
          <a:p>
            <a:r>
              <a:rPr lang="da-DK" dirty="0" smtClean="0"/>
              <a:t>Han er grov,</a:t>
            </a:r>
          </a:p>
          <a:p>
            <a:r>
              <a:rPr lang="da-DK" dirty="0" smtClean="0"/>
              <a:t>men han er sjov,</a:t>
            </a:r>
          </a:p>
          <a:p>
            <a:r>
              <a:rPr lang="da-DK" dirty="0" smtClean="0"/>
              <a:t>han er fræk, og han kan ikke blive flov.</a:t>
            </a:r>
          </a:p>
          <a:p>
            <a:r>
              <a:rPr lang="da-DK" dirty="0" smtClean="0"/>
              <a:t>Når han så har gjort den gamle lærerinde helt perpleks, </a:t>
            </a:r>
          </a:p>
          <a:p>
            <a:r>
              <a:rPr lang="da-DK" dirty="0" err="1" smtClean="0"/>
              <a:t>si'r</a:t>
            </a:r>
            <a:r>
              <a:rPr lang="da-DK" dirty="0" smtClean="0"/>
              <a:t> han: ”Undskyld frøken, det' fordi du er så fuld af sex”.</a:t>
            </a:r>
            <a:endParaRPr lang="da-DK" dirty="0"/>
          </a:p>
        </p:txBody>
      </p:sp>
      <p:pic>
        <p:nvPicPr>
          <p:cNvPr id="5122" name="Picture 2" descr="http://static.guim.co.uk/sys-images/Education/Pix/pictures/2010/3/23/1269338796184/Naughty-schoolboy-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84784"/>
            <a:ext cx="3660916" cy="2196549"/>
          </a:xfrm>
          <a:prstGeom prst="rect">
            <a:avLst/>
          </a:prstGeom>
          <a:noFill/>
        </p:spPr>
      </p:pic>
      <p:pic>
        <p:nvPicPr>
          <p:cNvPr id="3" name="Picture 2" descr="http://www.catalogs.com/info/bestof/wp-content/uploads/2012/07/ask-ques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196752"/>
            <a:ext cx="3816424" cy="24933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884368" y="2606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5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419872" y="3789040"/>
            <a:ext cx="5526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Klassen fik et chok midt i timen en dag;</a:t>
            </a:r>
          </a:p>
          <a:p>
            <a:r>
              <a:rPr lang="da-DK" dirty="0" smtClean="0"/>
              <a:t>fra det store skab i hjørnet lød et ordentligt brag,</a:t>
            </a:r>
          </a:p>
          <a:p>
            <a:r>
              <a:rPr lang="da-DK" dirty="0" smtClean="0"/>
              <a:t>det var rektors store hund, den var halvdød af skræk,</a:t>
            </a:r>
          </a:p>
          <a:p>
            <a:r>
              <a:rPr lang="da-DK" dirty="0" smtClean="0"/>
              <a:t>han havde låst den inde og smidt nøglerne væk.</a:t>
            </a:r>
          </a:p>
          <a:p>
            <a:endParaRPr lang="da-DK" dirty="0" smtClean="0"/>
          </a:p>
          <a:p>
            <a:r>
              <a:rPr lang="da-DK" dirty="0" smtClean="0"/>
              <a:t>Han er grov,</a:t>
            </a:r>
          </a:p>
          <a:p>
            <a:r>
              <a:rPr lang="da-DK" dirty="0" smtClean="0"/>
              <a:t>men han er sjov,</a:t>
            </a:r>
          </a:p>
          <a:p>
            <a:r>
              <a:rPr lang="da-DK" dirty="0" smtClean="0"/>
              <a:t>han er fræk, og han kan ikke blive flov.</a:t>
            </a:r>
          </a:p>
          <a:p>
            <a:r>
              <a:rPr lang="da-DK" dirty="0" smtClean="0"/>
              <a:t>Han gør nar af de store, og han driller de små.</a:t>
            </a:r>
          </a:p>
          <a:p>
            <a:r>
              <a:rPr lang="da-DK" dirty="0" smtClean="0"/>
              <a:t>”Vi får ikke andet skæg end det vi selv kan finde på”.</a:t>
            </a:r>
            <a:endParaRPr lang="da-DK" dirty="0"/>
          </a:p>
        </p:txBody>
      </p:sp>
      <p:pic>
        <p:nvPicPr>
          <p:cNvPr id="4098" name="Picture 2" descr="http://www.witleyjones.com/img/classroo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3960440" cy="2927898"/>
          </a:xfrm>
          <a:prstGeom prst="rect">
            <a:avLst/>
          </a:prstGeom>
          <a:noFill/>
        </p:spPr>
      </p:pic>
      <p:pic>
        <p:nvPicPr>
          <p:cNvPr id="4100" name="Picture 4" descr="http://www.sitmeanssit.com/wp-content/uploads/2010/11/joker-bookshel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4172" y="692696"/>
            <a:ext cx="4092284" cy="2905521"/>
          </a:xfrm>
          <a:prstGeom prst="rect">
            <a:avLst/>
          </a:prstGeom>
          <a:noFill/>
        </p:spPr>
      </p:pic>
      <p:pic>
        <p:nvPicPr>
          <p:cNvPr id="4102" name="Picture 6" descr="http://doglifetraining.com/wp-content/uploads/2011/12/Scared_Do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789040"/>
            <a:ext cx="3011201" cy="28727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5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851920" y="3861048"/>
            <a:ext cx="5094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En dag hvor vi snorksov i biologi,</a:t>
            </a:r>
          </a:p>
          <a:p>
            <a:r>
              <a:rPr lang="da-DK" dirty="0" smtClean="0"/>
              <a:t>da fik Bob hele klassen til at grine, fordi</a:t>
            </a:r>
          </a:p>
          <a:p>
            <a:r>
              <a:rPr lang="da-DK" dirty="0" smtClean="0"/>
              <a:t>han havde fået pyntet skolens fine skelet</a:t>
            </a:r>
          </a:p>
          <a:p>
            <a:r>
              <a:rPr lang="da-DK" dirty="0" smtClean="0"/>
              <a:t>med lærerens frakke og pedellens kasket.</a:t>
            </a:r>
          </a:p>
          <a:p>
            <a:endParaRPr lang="da-DK" dirty="0" smtClean="0"/>
          </a:p>
          <a:p>
            <a:r>
              <a:rPr lang="da-DK" dirty="0" smtClean="0"/>
              <a:t>Han er grov,</a:t>
            </a:r>
          </a:p>
          <a:p>
            <a:r>
              <a:rPr lang="da-DK" dirty="0" smtClean="0"/>
              <a:t>men han er sjov,</a:t>
            </a:r>
          </a:p>
          <a:p>
            <a:r>
              <a:rPr lang="da-DK" dirty="0" smtClean="0"/>
              <a:t>han er fræk, og han kan ikke blive flov.</a:t>
            </a:r>
          </a:p>
          <a:p>
            <a:r>
              <a:rPr lang="da-DK" dirty="0" smtClean="0"/>
              <a:t>Og når der skal vær' ballade, så er han specialist.</a:t>
            </a:r>
          </a:p>
          <a:p>
            <a:r>
              <a:rPr lang="da-DK" dirty="0" smtClean="0"/>
              <a:t>”Sig mig, hvorfor skal det hele altid være så trist?”</a:t>
            </a:r>
            <a:endParaRPr lang="da-DK" dirty="0"/>
          </a:p>
        </p:txBody>
      </p:sp>
      <p:pic>
        <p:nvPicPr>
          <p:cNvPr id="3074" name="Picture 2" descr="http://resources2.news.com.au/images/2012/10/03/1226475/947410-naughty-child-thinkst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25144"/>
            <a:ext cx="3505707" cy="1973983"/>
          </a:xfrm>
          <a:prstGeom prst="rect">
            <a:avLst/>
          </a:prstGeom>
          <a:noFill/>
        </p:spPr>
      </p:pic>
      <p:pic>
        <p:nvPicPr>
          <p:cNvPr id="3076" name="Picture 4" descr="http://bestuff.com/images/images_of_stuff/210x600/sleeping-during-class-161879.jpg?12224462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3484832" cy="4032448"/>
          </a:xfrm>
          <a:prstGeom prst="rect">
            <a:avLst/>
          </a:prstGeom>
          <a:noFill/>
        </p:spPr>
      </p:pic>
      <p:pic>
        <p:nvPicPr>
          <p:cNvPr id="3078" name="Picture 6" descr="http://users.telenet.be/thomasweynants/images/research/Smok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60648"/>
            <a:ext cx="2376264" cy="35879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4 af 5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995936" y="3717032"/>
            <a:ext cx="58143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Vores inspektør er højtidelig og fin,</a:t>
            </a:r>
          </a:p>
          <a:p>
            <a:r>
              <a:rPr lang="da-DK" dirty="0" smtClean="0"/>
              <a:t>men </a:t>
            </a:r>
            <a:r>
              <a:rPr lang="da-DK" dirty="0" err="1" smtClean="0"/>
              <a:t>Bølle-Bob</a:t>
            </a:r>
            <a:r>
              <a:rPr lang="da-DK" dirty="0" smtClean="0"/>
              <a:t> fik gjort ham alvorligt til grin,</a:t>
            </a:r>
          </a:p>
          <a:p>
            <a:r>
              <a:rPr lang="da-DK" dirty="0" smtClean="0"/>
              <a:t>for Bob fik sat et skilt på hans ryg, hvor der stod:</a:t>
            </a:r>
          </a:p>
          <a:p>
            <a:r>
              <a:rPr lang="da-DK" dirty="0" smtClean="0"/>
              <a:t>"Jeg er ikke rigtig klog, den er gal med mit hoved'.</a:t>
            </a:r>
          </a:p>
          <a:p>
            <a:endParaRPr lang="da-DK" dirty="0" smtClean="0"/>
          </a:p>
          <a:p>
            <a:r>
              <a:rPr lang="da-DK" dirty="0" smtClean="0"/>
              <a:t>Han er grov,</a:t>
            </a:r>
          </a:p>
          <a:p>
            <a:r>
              <a:rPr lang="da-DK" dirty="0" smtClean="0"/>
              <a:t>men han er sjov,</a:t>
            </a:r>
          </a:p>
          <a:p>
            <a:r>
              <a:rPr lang="da-DK" dirty="0" smtClean="0"/>
              <a:t>han er fræk, og han kan ikke blive flov.</a:t>
            </a:r>
          </a:p>
          <a:p>
            <a:r>
              <a:rPr lang="da-DK" dirty="0" smtClean="0"/>
              <a:t>Når vi andre går og hænger lidt med skuffen nu og da, </a:t>
            </a:r>
          </a:p>
          <a:p>
            <a:r>
              <a:rPr lang="da-DK" dirty="0" err="1" smtClean="0"/>
              <a:t>si'r</a:t>
            </a:r>
            <a:r>
              <a:rPr lang="da-DK" dirty="0" smtClean="0"/>
              <a:t> han: ”Tag og kig jer om; der er da nok at grine af”.</a:t>
            </a:r>
            <a:endParaRPr lang="da-DK" dirty="0"/>
          </a:p>
        </p:txBody>
      </p:sp>
      <p:pic>
        <p:nvPicPr>
          <p:cNvPr id="2050" name="Picture 2" descr="http://www.madpassionen.dk/nytmadforum/download/file.php?id=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888432" cy="2799672"/>
          </a:xfrm>
          <a:prstGeom prst="rect">
            <a:avLst/>
          </a:prstGeom>
          <a:noFill/>
        </p:spPr>
      </p:pic>
      <p:pic>
        <p:nvPicPr>
          <p:cNvPr id="2052" name="Picture 4" descr="http://4.bp.blogspot.com/_yzN5cXv7VQI/TNZil0hsBTI/AAAAAAAAA08/TG0JXQyVxQU/s400/Headmas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2696"/>
            <a:ext cx="3810000" cy="2857500"/>
          </a:xfrm>
          <a:prstGeom prst="rect">
            <a:avLst/>
          </a:prstGeom>
          <a:noFill/>
        </p:spPr>
      </p:pic>
      <p:pic>
        <p:nvPicPr>
          <p:cNvPr id="2056" name="Picture 8" descr="http://calverleyparkside.pbworks.com/f/1237580390/Craig%20Class%20Laugh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149080"/>
            <a:ext cx="3705688" cy="2481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8100392" y="1886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 af 5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545632" y="3789040"/>
            <a:ext cx="5598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Vil din knallert ikke starte, er din taske fyldt med smør,</a:t>
            </a:r>
          </a:p>
          <a:p>
            <a:r>
              <a:rPr lang="da-DK" dirty="0" smtClean="0"/>
              <a:t>hvis det plasker ned med vand, når du åbner en dør,</a:t>
            </a:r>
          </a:p>
          <a:p>
            <a:r>
              <a:rPr lang="da-DK" dirty="0" smtClean="0"/>
              <a:t>og hvis præstens bil er overhængt med trusser og flag,</a:t>
            </a:r>
          </a:p>
          <a:p>
            <a:r>
              <a:rPr lang="da-DK" dirty="0" smtClean="0"/>
              <a:t>så ved du lige med det samme hvem der står bag:</a:t>
            </a:r>
          </a:p>
          <a:p>
            <a:endParaRPr lang="da-DK" dirty="0" smtClean="0"/>
          </a:p>
          <a:p>
            <a:r>
              <a:rPr lang="da-DK" dirty="0" smtClean="0"/>
              <a:t>Han er grov,</a:t>
            </a:r>
          </a:p>
          <a:p>
            <a:r>
              <a:rPr lang="da-DK" dirty="0" smtClean="0"/>
              <a:t>men han er sjov,</a:t>
            </a:r>
          </a:p>
          <a:p>
            <a:r>
              <a:rPr lang="da-DK" dirty="0" smtClean="0"/>
              <a:t>han er fræk, og han kan ikke blive flov.</a:t>
            </a:r>
          </a:p>
          <a:p>
            <a:r>
              <a:rPr lang="da-DK" dirty="0" smtClean="0"/>
              <a:t>Han </a:t>
            </a:r>
            <a:r>
              <a:rPr lang="da-DK" dirty="0" err="1" smtClean="0"/>
              <a:t>blir</a:t>
            </a:r>
            <a:r>
              <a:rPr lang="da-DK" dirty="0" smtClean="0"/>
              <a:t> altid skældt ud for enhver bagatel.</a:t>
            </a:r>
          </a:p>
          <a:p>
            <a:r>
              <a:rPr lang="da-DK" dirty="0" smtClean="0"/>
              <a:t>”Jeg vil </a:t>
            </a:r>
            <a:r>
              <a:rPr lang="da-DK" dirty="0" err="1" smtClean="0"/>
              <a:t>helre</a:t>
            </a:r>
            <a:r>
              <a:rPr lang="da-DK" dirty="0" smtClean="0"/>
              <a:t> skældes ud, end jeg vil kede mig ihjel”.</a:t>
            </a:r>
            <a:endParaRPr lang="da-DK" dirty="0"/>
          </a:p>
        </p:txBody>
      </p:sp>
      <p:pic>
        <p:nvPicPr>
          <p:cNvPr id="1026" name="Picture 2" descr="http://static.guim.co.uk/sys-images/Education/Pix/pictures/2010/11/18/1290081208752/Young-boy-thumbs-his-nose-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25144"/>
            <a:ext cx="3181367" cy="1908820"/>
          </a:xfrm>
          <a:prstGeom prst="rect">
            <a:avLst/>
          </a:prstGeom>
          <a:noFill/>
        </p:spPr>
      </p:pic>
      <p:pic>
        <p:nvPicPr>
          <p:cNvPr id="1028" name="Picture 4" descr="http://onemansblog.com/wp-content/uploads/2008/05/water-dumped-on-head-above-do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3445340" cy="3456384"/>
          </a:xfrm>
          <a:prstGeom prst="rect">
            <a:avLst/>
          </a:prstGeom>
          <a:noFill/>
        </p:spPr>
      </p:pic>
      <p:pic>
        <p:nvPicPr>
          <p:cNvPr id="1030" name="Picture 6" descr="http://farm1.staticflickr.com/227/470293476_1a7371385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548680"/>
            <a:ext cx="4762500" cy="3152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462</Words>
  <Application>Microsoft Office PowerPoint</Application>
  <PresentationFormat>Skærmshow (4:3)</PresentationFormat>
  <Paragraphs>106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Bølle Bob Tekst: Gunnar Geertsen Musik: Gunnar Geertsen</vt:lpstr>
      <vt:lpstr>Dias nummer 2</vt:lpstr>
      <vt:lpstr>Dias nummer 3</vt:lpstr>
      <vt:lpstr>Dias nummer 4</vt:lpstr>
      <vt:lpstr>Dias nummer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Liv</cp:lastModifiedBy>
  <cp:revision>22</cp:revision>
  <dcterms:created xsi:type="dcterms:W3CDTF">2013-06-21T20:25:00Z</dcterms:created>
  <dcterms:modified xsi:type="dcterms:W3CDTF">2013-09-15T08:37:50Z</dcterms:modified>
</cp:coreProperties>
</file>